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4"/>
  </p:sldMasterIdLst>
  <p:sldIdLst>
    <p:sldId id="257" r:id="rId5"/>
    <p:sldId id="258" r:id="rId6"/>
    <p:sldId id="268" r:id="rId7"/>
    <p:sldId id="264" r:id="rId8"/>
    <p:sldId id="261" r:id="rId9"/>
    <p:sldId id="265" r:id="rId10"/>
    <p:sldId id="262" r:id="rId11"/>
    <p:sldId id="266" r:id="rId12"/>
    <p:sldId id="263" r:id="rId13"/>
    <p:sldId id="267" r:id="rId14"/>
    <p:sldId id="269" r:id="rId15"/>
    <p:sldId id="26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2C896B-3D17-0452-38C7-91B4EA7B0EF4}" v="93" dt="2020-02-25T02:38:50.3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0" autoAdjust="0"/>
    <p:restoredTop sz="94660"/>
  </p:normalViewPr>
  <p:slideViewPr>
    <p:cSldViewPr snapToGrid="0">
      <p:cViewPr varScale="1">
        <p:scale>
          <a:sx n="93" d="100"/>
          <a:sy n="93" d="100"/>
        </p:scale>
        <p:origin x="92"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2/25/2020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2/25/2020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2/25/2020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2/25/2020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2/25/2020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2/25/2020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2/25/2020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2/25/2020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2/25/2020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2/25/2020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2/25/2020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2/25/2020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Decoders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fontScale="55000" lnSpcReduction="20000"/>
          </a:bodyPr>
          <a:lstStyle/>
          <a:p>
            <a:r>
              <a:rPr lang="en-US" sz="2400" dirty="0">
                <a:solidFill>
                  <a:schemeClr val="tx1">
                    <a:lumMod val="85000"/>
                    <a:lumOff val="15000"/>
                  </a:schemeClr>
                </a:solidFill>
              </a:rPr>
              <a:t>Sonali Dsouza</a:t>
            </a:r>
          </a:p>
          <a:p>
            <a:r>
              <a:rPr lang="en-US" dirty="0">
                <a:solidFill>
                  <a:schemeClr val="tx1">
                    <a:lumMod val="85000"/>
                    <a:lumOff val="15000"/>
                  </a:schemeClr>
                </a:solidFill>
              </a:rPr>
              <a:t>Pedro De Almeida Voto</a:t>
            </a:r>
          </a:p>
          <a:p>
            <a:r>
              <a:rPr lang="en-US" sz="2400" dirty="0">
                <a:solidFill>
                  <a:schemeClr val="tx1">
                    <a:lumMod val="85000"/>
                    <a:lumOff val="15000"/>
                  </a:schemeClr>
                </a:solidFill>
              </a:rPr>
              <a:t>Mauricio Encina</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Scores</a:t>
            </a:r>
          </a:p>
        </p:txBody>
      </p:sp>
      <p:pic>
        <p:nvPicPr>
          <p:cNvPr id="2" name="Picture 1">
            <a:extLst>
              <a:ext uri="{FF2B5EF4-FFF2-40B4-BE49-F238E27FC236}">
                <a16:creationId xmlns:a16="http://schemas.microsoft.com/office/drawing/2014/main" id="{2E259148-F953-4584-828A-8DC7E48D1932}"/>
              </a:ext>
            </a:extLst>
          </p:cNvPr>
          <p:cNvPicPr>
            <a:picLocks noChangeAspect="1"/>
          </p:cNvPicPr>
          <p:nvPr/>
        </p:nvPicPr>
        <p:blipFill>
          <a:blip r:embed="rId2"/>
          <a:stretch>
            <a:fillRect/>
          </a:stretch>
        </p:blipFill>
        <p:spPr>
          <a:xfrm>
            <a:off x="1741500" y="0"/>
            <a:ext cx="7395819" cy="4965764"/>
          </a:xfrm>
          <a:prstGeom prst="rect">
            <a:avLst/>
          </a:prstGeom>
        </p:spPr>
      </p:pic>
    </p:spTree>
    <p:extLst>
      <p:ext uri="{BB962C8B-B14F-4D97-AF65-F5344CB8AC3E}">
        <p14:creationId xmlns:p14="http://schemas.microsoft.com/office/powerpoint/2010/main" val="2679531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Battle </a:t>
            </a:r>
            <a:r>
              <a:rPr lang="en-US" dirty="0" err="1">
                <a:solidFill>
                  <a:srgbClr val="FFFFFF"/>
                </a:solidFill>
              </a:rPr>
              <a:t>ux</a:t>
            </a:r>
            <a:r>
              <a:rPr lang="en-US" dirty="0">
                <a:solidFill>
                  <a:srgbClr val="FFFFFF"/>
                </a:solidFill>
              </a:rPr>
              <a:t> wireframes</a:t>
            </a:r>
          </a:p>
        </p:txBody>
      </p:sp>
      <p:pic>
        <p:nvPicPr>
          <p:cNvPr id="6" name="Picture 5" descr="A screenshot of a cell phone&#10;&#10;Description automatically generated">
            <a:extLst>
              <a:ext uri="{FF2B5EF4-FFF2-40B4-BE49-F238E27FC236}">
                <a16:creationId xmlns:a16="http://schemas.microsoft.com/office/drawing/2014/main" id="{FA7286BA-3D20-41EE-B922-3E08694B4AA4}"/>
              </a:ext>
            </a:extLst>
          </p:cNvPr>
          <p:cNvPicPr/>
          <p:nvPr/>
        </p:nvPicPr>
        <p:blipFill>
          <a:blip r:embed="rId2">
            <a:extLst>
              <a:ext uri="{28A0092B-C50C-407E-A947-70E740481C1C}">
                <a14:useLocalDpi xmlns:a14="http://schemas.microsoft.com/office/drawing/2010/main" val="0"/>
              </a:ext>
            </a:extLst>
          </a:blip>
          <a:stretch>
            <a:fillRect/>
          </a:stretch>
        </p:blipFill>
        <p:spPr>
          <a:xfrm>
            <a:off x="95806" y="535508"/>
            <a:ext cx="2507486" cy="3881984"/>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CB4A1A3F-40D8-4999-8811-AD176AA10C00}"/>
              </a:ext>
            </a:extLst>
          </p:cNvPr>
          <p:cNvPicPr/>
          <p:nvPr/>
        </p:nvPicPr>
        <p:blipFill>
          <a:blip r:embed="rId3">
            <a:extLst>
              <a:ext uri="{28A0092B-C50C-407E-A947-70E740481C1C}">
                <a14:useLocalDpi xmlns:a14="http://schemas.microsoft.com/office/drawing/2010/main" val="0"/>
              </a:ext>
            </a:extLst>
          </a:blip>
          <a:stretch>
            <a:fillRect/>
          </a:stretch>
        </p:blipFill>
        <p:spPr>
          <a:xfrm>
            <a:off x="2773543" y="546373"/>
            <a:ext cx="2392212" cy="3860254"/>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C72EF487-7B19-4D8B-A782-A1436395A95F}"/>
              </a:ext>
            </a:extLst>
          </p:cNvPr>
          <p:cNvPicPr/>
          <p:nvPr/>
        </p:nvPicPr>
        <p:blipFill>
          <a:blip r:embed="rId4">
            <a:extLst>
              <a:ext uri="{28A0092B-C50C-407E-A947-70E740481C1C}">
                <a14:useLocalDpi xmlns:a14="http://schemas.microsoft.com/office/drawing/2010/main" val="0"/>
              </a:ext>
            </a:extLst>
          </a:blip>
          <a:stretch>
            <a:fillRect/>
          </a:stretch>
        </p:blipFill>
        <p:spPr>
          <a:xfrm>
            <a:off x="5336007" y="546373"/>
            <a:ext cx="2259735" cy="3860253"/>
          </a:xfrm>
          <a:prstGeom prst="rect">
            <a:avLst/>
          </a:prstGeom>
        </p:spPr>
      </p:pic>
      <p:pic>
        <p:nvPicPr>
          <p:cNvPr id="9" name="Picture 8">
            <a:extLst>
              <a:ext uri="{FF2B5EF4-FFF2-40B4-BE49-F238E27FC236}">
                <a16:creationId xmlns:a16="http://schemas.microsoft.com/office/drawing/2014/main" id="{5AD7FE16-FC92-4887-9417-E10372BAEA40}"/>
              </a:ext>
            </a:extLst>
          </p:cNvPr>
          <p:cNvPicPr/>
          <p:nvPr/>
        </p:nvPicPr>
        <p:blipFill>
          <a:blip r:embed="rId5">
            <a:extLst>
              <a:ext uri="{28A0092B-C50C-407E-A947-70E740481C1C}">
                <a14:useLocalDpi xmlns:a14="http://schemas.microsoft.com/office/drawing/2010/main" val="0"/>
              </a:ext>
            </a:extLst>
          </a:blip>
          <a:stretch>
            <a:fillRect/>
          </a:stretch>
        </p:blipFill>
        <p:spPr>
          <a:xfrm>
            <a:off x="7750433" y="535508"/>
            <a:ext cx="2132707" cy="3881984"/>
          </a:xfrm>
          <a:prstGeom prst="rect">
            <a:avLst/>
          </a:prstGeom>
        </p:spPr>
      </p:pic>
      <p:pic>
        <p:nvPicPr>
          <p:cNvPr id="10" name="Picture 9">
            <a:extLst>
              <a:ext uri="{FF2B5EF4-FFF2-40B4-BE49-F238E27FC236}">
                <a16:creationId xmlns:a16="http://schemas.microsoft.com/office/drawing/2014/main" id="{6BF87FF3-12F3-4C4F-B159-18D049E7248F}"/>
              </a:ext>
            </a:extLst>
          </p:cNvPr>
          <p:cNvPicPr/>
          <p:nvPr/>
        </p:nvPicPr>
        <p:blipFill>
          <a:blip r:embed="rId6">
            <a:extLst>
              <a:ext uri="{28A0092B-C50C-407E-A947-70E740481C1C}">
                <a14:useLocalDpi xmlns:a14="http://schemas.microsoft.com/office/drawing/2010/main" val="0"/>
              </a:ext>
            </a:extLst>
          </a:blip>
          <a:stretch>
            <a:fillRect/>
          </a:stretch>
        </p:blipFill>
        <p:spPr>
          <a:xfrm>
            <a:off x="10038150" y="546373"/>
            <a:ext cx="2058044" cy="3881984"/>
          </a:xfrm>
          <a:prstGeom prst="rect">
            <a:avLst/>
          </a:prstGeom>
        </p:spPr>
      </p:pic>
    </p:spTree>
    <p:extLst>
      <p:ext uri="{BB962C8B-B14F-4D97-AF65-F5344CB8AC3E}">
        <p14:creationId xmlns:p14="http://schemas.microsoft.com/office/powerpoint/2010/main" val="1906802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208109"/>
            <a:ext cx="10058400" cy="4443011"/>
          </a:xfrm>
        </p:spPr>
        <p:txBody>
          <a:bodyPr anchor="ctr">
            <a:normAutofit fontScale="90000"/>
          </a:bodyPr>
          <a:lstStyle/>
          <a:p>
            <a:br>
              <a:rPr lang="en-US" sz="1800" b="1" dirty="0"/>
            </a:br>
            <a:br>
              <a:rPr lang="en-US" sz="1800" b="1" dirty="0"/>
            </a:br>
            <a:r>
              <a:rPr lang="en-US" sz="1800" b="1" dirty="0"/>
              <a:t>Technical</a:t>
            </a:r>
            <a:br>
              <a:rPr lang="en-US" sz="1200" dirty="0"/>
            </a:br>
            <a:r>
              <a:rPr lang="en-US" sz="1600" dirty="0"/>
              <a:t>1.  Wireframing techniques</a:t>
            </a:r>
            <a:br>
              <a:rPr lang="en-US" sz="1600" dirty="0"/>
            </a:br>
            <a:r>
              <a:rPr lang="en-US" sz="1600" dirty="0">
                <a:solidFill>
                  <a:srgbClr val="262626"/>
                </a:solidFill>
              </a:rPr>
              <a:t>2.  CRUDI operations</a:t>
            </a:r>
            <a:br>
              <a:rPr lang="en-US" sz="1600" dirty="0"/>
            </a:br>
            <a:r>
              <a:rPr lang="en-US" sz="1600" dirty="0">
                <a:solidFill>
                  <a:srgbClr val="262626"/>
                </a:solidFill>
              </a:rPr>
              <a:t>3.  Technique to switch between mock and SQL Databases</a:t>
            </a:r>
            <a:br>
              <a:rPr lang="en-US" sz="1600" dirty="0"/>
            </a:br>
            <a:r>
              <a:rPr lang="en-US" sz="1600" dirty="0"/>
              <a:t>4.   Publish and subscribe technique for events</a:t>
            </a:r>
            <a:br>
              <a:rPr lang="en-US" sz="1200" dirty="0"/>
            </a:br>
            <a:br>
              <a:rPr lang="en-US" sz="1200" dirty="0"/>
            </a:br>
            <a:r>
              <a:rPr lang="en-US" sz="1800" b="1" dirty="0"/>
              <a:t>Others</a:t>
            </a:r>
            <a:br>
              <a:rPr lang="en-US" sz="1200" dirty="0"/>
            </a:br>
            <a:r>
              <a:rPr lang="en-US" sz="1600" dirty="0">
                <a:solidFill>
                  <a:srgbClr val="262626"/>
                </a:solidFill>
              </a:rPr>
              <a:t>1. Team collaboration</a:t>
            </a:r>
            <a:br>
              <a:rPr lang="en-US" sz="1200" dirty="0">
                <a:solidFill>
                  <a:srgbClr val="262626"/>
                </a:solidFill>
              </a:rPr>
            </a:br>
            <a:br>
              <a:rPr lang="en-US" sz="1200" dirty="0"/>
            </a:br>
            <a:r>
              <a:rPr lang="en-US" sz="1800" b="1" dirty="0"/>
              <a:t>What would we do differently next time?</a:t>
            </a:r>
            <a:br>
              <a:rPr lang="en-US" sz="1800" dirty="0"/>
            </a:br>
            <a:r>
              <a:rPr lang="en-US" sz="1600" dirty="0"/>
              <a:t>1. Better communication</a:t>
            </a:r>
            <a:br>
              <a:rPr lang="en-US" sz="1600" dirty="0"/>
            </a:br>
            <a:r>
              <a:rPr lang="en-US" sz="1600" dirty="0"/>
              <a:t>2. Better Styling on the pages</a:t>
            </a:r>
            <a:br>
              <a:rPr lang="en-US" sz="1200" dirty="0"/>
            </a:br>
            <a:br>
              <a:rPr lang="en-US" sz="1200" dirty="0"/>
            </a:br>
            <a:br>
              <a:rPr lang="en-US" sz="1200" dirty="0"/>
            </a:br>
            <a:r>
              <a:rPr lang="en-US" sz="1800" b="1" dirty="0"/>
              <a:t>What would we teach others?</a:t>
            </a:r>
            <a:br>
              <a:rPr lang="en-US" sz="1800" dirty="0"/>
            </a:br>
            <a:r>
              <a:rPr lang="en-US" sz="1600" dirty="0"/>
              <a:t>1. Be organized from the beginning.</a:t>
            </a:r>
            <a:br>
              <a:rPr lang="en-US" sz="1600" dirty="0"/>
            </a:br>
            <a:r>
              <a:rPr lang="en-US" sz="1600" dirty="0"/>
              <a:t>2. Before writing a single line of code have a meeting:</a:t>
            </a:r>
            <a:br>
              <a:rPr lang="en-US" sz="1600" dirty="0"/>
            </a:br>
            <a:r>
              <a:rPr lang="en-US" sz="1600" dirty="0"/>
              <a:t>	a. Decide on communication medium.</a:t>
            </a:r>
            <a:br>
              <a:rPr lang="en-US" sz="1600" dirty="0"/>
            </a:br>
            <a:r>
              <a:rPr lang="en-US" sz="1600" dirty="0"/>
              <a:t>	b. Decide on weekly meeting.</a:t>
            </a:r>
            <a:br>
              <a:rPr lang="en-US" sz="1600" dirty="0"/>
            </a:br>
            <a:r>
              <a:rPr lang="en-US" sz="1600" dirty="0"/>
              <a:t>	c. Set your deadlines before the real deadline.</a:t>
            </a:r>
            <a:br>
              <a:rPr lang="en-US" sz="1600" dirty="0"/>
            </a:br>
            <a:br>
              <a:rPr lang="en-US" sz="4800" i="1" dirty="0"/>
            </a:br>
            <a:endParaRPr lang="en-US" sz="4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Lessons learned</a:t>
            </a:r>
          </a:p>
        </p:txBody>
      </p:sp>
    </p:spTree>
    <p:extLst>
      <p:ext uri="{BB962C8B-B14F-4D97-AF65-F5344CB8AC3E}">
        <p14:creationId xmlns:p14="http://schemas.microsoft.com/office/powerpoint/2010/main" val="2508862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overview</a:t>
            </a:r>
          </a:p>
        </p:txBody>
      </p:sp>
      <p:sp>
        <p:nvSpPr>
          <p:cNvPr id="5" name="TextBox 4">
            <a:extLst>
              <a:ext uri="{FF2B5EF4-FFF2-40B4-BE49-F238E27FC236}">
                <a16:creationId xmlns:a16="http://schemas.microsoft.com/office/drawing/2014/main" id="{41D7CF51-9901-48F4-A116-D77CD91713D2}"/>
              </a:ext>
            </a:extLst>
          </p:cNvPr>
          <p:cNvSpPr txBox="1"/>
          <p:nvPr/>
        </p:nvSpPr>
        <p:spPr>
          <a:xfrm>
            <a:off x="185630" y="213131"/>
            <a:ext cx="11825323" cy="3600986"/>
          </a:xfrm>
          <a:prstGeom prst="rect">
            <a:avLst/>
          </a:prstGeom>
          <a:noFill/>
        </p:spPr>
        <p:txBody>
          <a:bodyPr wrap="square" rtlCol="0">
            <a:spAutoFit/>
          </a:bodyPr>
          <a:lstStyle/>
          <a:p>
            <a:r>
              <a:rPr lang="en-US" sz="2800" b="1" dirty="0"/>
              <a:t>What we are making:</a:t>
            </a:r>
          </a:p>
          <a:p>
            <a:pPr lvl="1"/>
            <a:r>
              <a:rPr lang="en-US" dirty="0"/>
              <a:t>A Lego Star Wars Theme Game</a:t>
            </a:r>
          </a:p>
          <a:p>
            <a:endParaRPr lang="en-US" b="1" dirty="0"/>
          </a:p>
          <a:p>
            <a:r>
              <a:rPr lang="en-US" sz="2800" b="1" dirty="0"/>
              <a:t>Cool:</a:t>
            </a:r>
          </a:p>
          <a:p>
            <a:pPr lvl="1"/>
            <a:r>
              <a:rPr lang="en-US" b="1" dirty="0"/>
              <a:t>Everybody likes Star Wars</a:t>
            </a:r>
          </a:p>
          <a:p>
            <a:pPr lvl="1"/>
            <a:r>
              <a:rPr lang="en-US" b="1" dirty="0"/>
              <a:t>Who doesn't like Legos?</a:t>
            </a:r>
          </a:p>
          <a:p>
            <a:pPr lvl="1"/>
            <a:r>
              <a:rPr lang="en-US" b="1" dirty="0"/>
              <a:t>Combine both!</a:t>
            </a:r>
          </a:p>
          <a:p>
            <a:endParaRPr lang="en-US" b="1" dirty="0"/>
          </a:p>
          <a:p>
            <a:r>
              <a:rPr lang="en-US" sz="2800" b="1" dirty="0"/>
              <a:t>Different:</a:t>
            </a:r>
          </a:p>
          <a:p>
            <a:pPr lvl="1"/>
            <a:r>
              <a:rPr lang="en-US" b="1" dirty="0"/>
              <a:t>Some of our characters get to use the force!</a:t>
            </a:r>
          </a:p>
          <a:p>
            <a:pPr lvl="1"/>
            <a:r>
              <a:rPr lang="en-US" b="1" dirty="0"/>
              <a:t>We get to play with lightsabers, thermal detonators, blasters, etc.</a:t>
            </a:r>
          </a:p>
        </p:txBody>
      </p:sp>
      <p:pic>
        <p:nvPicPr>
          <p:cNvPr id="6" name="Picture 5">
            <a:extLst>
              <a:ext uri="{FF2B5EF4-FFF2-40B4-BE49-F238E27FC236}">
                <a16:creationId xmlns:a16="http://schemas.microsoft.com/office/drawing/2014/main" id="{544C9BA9-1562-4584-939E-719EE40C8D83}"/>
              </a:ext>
            </a:extLst>
          </p:cNvPr>
          <p:cNvPicPr>
            <a:picLocks noChangeAspect="1"/>
          </p:cNvPicPr>
          <p:nvPr/>
        </p:nvPicPr>
        <p:blipFill>
          <a:blip r:embed="rId2"/>
          <a:stretch>
            <a:fillRect/>
          </a:stretch>
        </p:blipFill>
        <p:spPr>
          <a:xfrm>
            <a:off x="7398981" y="0"/>
            <a:ext cx="4076411" cy="4953000"/>
          </a:xfrm>
          <a:prstGeom prst="rect">
            <a:avLst/>
          </a:prstGeom>
        </p:spPr>
      </p:pic>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characters</a:t>
            </a:r>
          </a:p>
        </p:txBody>
      </p:sp>
      <p:pic>
        <p:nvPicPr>
          <p:cNvPr id="8" name="Picture 7">
            <a:extLst>
              <a:ext uri="{FF2B5EF4-FFF2-40B4-BE49-F238E27FC236}">
                <a16:creationId xmlns:a16="http://schemas.microsoft.com/office/drawing/2014/main" id="{BB17CD98-B20D-41F2-82A3-2E86845B6353}"/>
              </a:ext>
            </a:extLst>
          </p:cNvPr>
          <p:cNvPicPr/>
          <p:nvPr/>
        </p:nvPicPr>
        <p:blipFill>
          <a:blip r:embed="rId2"/>
          <a:stretch>
            <a:fillRect/>
          </a:stretch>
        </p:blipFill>
        <p:spPr>
          <a:xfrm>
            <a:off x="97078" y="561020"/>
            <a:ext cx="2406316" cy="3233033"/>
          </a:xfrm>
          <a:prstGeom prst="rect">
            <a:avLst/>
          </a:prstGeom>
        </p:spPr>
      </p:pic>
      <p:pic>
        <p:nvPicPr>
          <p:cNvPr id="10" name="Picture 9">
            <a:extLst>
              <a:ext uri="{FF2B5EF4-FFF2-40B4-BE49-F238E27FC236}">
                <a16:creationId xmlns:a16="http://schemas.microsoft.com/office/drawing/2014/main" id="{71FC66B2-6FEF-480A-8909-3374D140AD79}"/>
              </a:ext>
            </a:extLst>
          </p:cNvPr>
          <p:cNvPicPr/>
          <p:nvPr/>
        </p:nvPicPr>
        <p:blipFill>
          <a:blip r:embed="rId3"/>
          <a:stretch>
            <a:fillRect/>
          </a:stretch>
        </p:blipFill>
        <p:spPr>
          <a:xfrm>
            <a:off x="5056888" y="561020"/>
            <a:ext cx="2362599" cy="3226683"/>
          </a:xfrm>
          <a:prstGeom prst="rect">
            <a:avLst/>
          </a:prstGeom>
        </p:spPr>
      </p:pic>
      <p:pic>
        <p:nvPicPr>
          <p:cNvPr id="11" name="Picture 10">
            <a:extLst>
              <a:ext uri="{FF2B5EF4-FFF2-40B4-BE49-F238E27FC236}">
                <a16:creationId xmlns:a16="http://schemas.microsoft.com/office/drawing/2014/main" id="{53DA2E52-B53E-4E63-86CB-39701FC817B6}"/>
              </a:ext>
            </a:extLst>
          </p:cNvPr>
          <p:cNvPicPr/>
          <p:nvPr/>
        </p:nvPicPr>
        <p:blipFill>
          <a:blip r:embed="rId4"/>
          <a:stretch>
            <a:fillRect/>
          </a:stretch>
        </p:blipFill>
        <p:spPr>
          <a:xfrm>
            <a:off x="7506802" y="556890"/>
            <a:ext cx="2222922" cy="3215712"/>
          </a:xfrm>
          <a:prstGeom prst="rect">
            <a:avLst/>
          </a:prstGeom>
        </p:spPr>
      </p:pic>
      <p:pic>
        <p:nvPicPr>
          <p:cNvPr id="12" name="Picture 11">
            <a:extLst>
              <a:ext uri="{FF2B5EF4-FFF2-40B4-BE49-F238E27FC236}">
                <a16:creationId xmlns:a16="http://schemas.microsoft.com/office/drawing/2014/main" id="{8F5A8F1A-1CF2-4DFA-A629-AE96C7144B1F}"/>
              </a:ext>
            </a:extLst>
          </p:cNvPr>
          <p:cNvPicPr/>
          <p:nvPr/>
        </p:nvPicPr>
        <p:blipFill>
          <a:blip r:embed="rId5"/>
          <a:stretch>
            <a:fillRect/>
          </a:stretch>
        </p:blipFill>
        <p:spPr>
          <a:xfrm>
            <a:off x="9836158" y="554670"/>
            <a:ext cx="2222922" cy="3233033"/>
          </a:xfrm>
          <a:prstGeom prst="rect">
            <a:avLst/>
          </a:prstGeom>
        </p:spPr>
      </p:pic>
      <p:pic>
        <p:nvPicPr>
          <p:cNvPr id="2" name="Picture 1">
            <a:extLst>
              <a:ext uri="{FF2B5EF4-FFF2-40B4-BE49-F238E27FC236}">
                <a16:creationId xmlns:a16="http://schemas.microsoft.com/office/drawing/2014/main" id="{F3FC6335-42C2-403D-9710-9E91F0A2F5DC}"/>
              </a:ext>
            </a:extLst>
          </p:cNvPr>
          <p:cNvPicPr>
            <a:picLocks noChangeAspect="1"/>
          </p:cNvPicPr>
          <p:nvPr/>
        </p:nvPicPr>
        <p:blipFill>
          <a:blip r:embed="rId6"/>
          <a:stretch>
            <a:fillRect/>
          </a:stretch>
        </p:blipFill>
        <p:spPr>
          <a:xfrm>
            <a:off x="2579635" y="561020"/>
            <a:ext cx="2401012" cy="3233033"/>
          </a:xfrm>
          <a:prstGeom prst="rect">
            <a:avLst/>
          </a:prstGeom>
        </p:spPr>
      </p:pic>
    </p:spTree>
    <p:extLst>
      <p:ext uri="{BB962C8B-B14F-4D97-AF65-F5344CB8AC3E}">
        <p14:creationId xmlns:p14="http://schemas.microsoft.com/office/powerpoint/2010/main" val="1490150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characters</a:t>
            </a:r>
          </a:p>
        </p:txBody>
      </p:sp>
      <p:pic>
        <p:nvPicPr>
          <p:cNvPr id="2" name="Picture 1">
            <a:extLst>
              <a:ext uri="{FF2B5EF4-FFF2-40B4-BE49-F238E27FC236}">
                <a16:creationId xmlns:a16="http://schemas.microsoft.com/office/drawing/2014/main" id="{323BBAFF-0D8C-4B1F-8CF4-0C0791CEE141}"/>
              </a:ext>
            </a:extLst>
          </p:cNvPr>
          <p:cNvPicPr>
            <a:picLocks noChangeAspect="1"/>
          </p:cNvPicPr>
          <p:nvPr/>
        </p:nvPicPr>
        <p:blipFill>
          <a:blip r:embed="rId2"/>
          <a:stretch>
            <a:fillRect/>
          </a:stretch>
        </p:blipFill>
        <p:spPr>
          <a:xfrm>
            <a:off x="2605631" y="41250"/>
            <a:ext cx="6680704" cy="4895134"/>
          </a:xfrm>
          <a:prstGeom prst="rect">
            <a:avLst/>
          </a:prstGeom>
        </p:spPr>
      </p:pic>
    </p:spTree>
    <p:extLst>
      <p:ext uri="{BB962C8B-B14F-4D97-AF65-F5344CB8AC3E}">
        <p14:creationId xmlns:p14="http://schemas.microsoft.com/office/powerpoint/2010/main" val="1608414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monsters</a:t>
            </a:r>
          </a:p>
        </p:txBody>
      </p:sp>
      <p:pic>
        <p:nvPicPr>
          <p:cNvPr id="13" name="Picture 12">
            <a:extLst>
              <a:ext uri="{FF2B5EF4-FFF2-40B4-BE49-F238E27FC236}">
                <a16:creationId xmlns:a16="http://schemas.microsoft.com/office/drawing/2014/main" id="{084627A8-9E5E-4842-ABE6-15FA2B290C73}"/>
              </a:ext>
            </a:extLst>
          </p:cNvPr>
          <p:cNvPicPr/>
          <p:nvPr/>
        </p:nvPicPr>
        <p:blipFill>
          <a:blip r:embed="rId2"/>
          <a:stretch>
            <a:fillRect/>
          </a:stretch>
        </p:blipFill>
        <p:spPr>
          <a:xfrm>
            <a:off x="102315" y="561020"/>
            <a:ext cx="2362600" cy="3239383"/>
          </a:xfrm>
          <a:prstGeom prst="rect">
            <a:avLst/>
          </a:prstGeom>
        </p:spPr>
      </p:pic>
      <p:pic>
        <p:nvPicPr>
          <p:cNvPr id="14" name="Picture 13">
            <a:extLst>
              <a:ext uri="{FF2B5EF4-FFF2-40B4-BE49-F238E27FC236}">
                <a16:creationId xmlns:a16="http://schemas.microsoft.com/office/drawing/2014/main" id="{6900987E-22AA-479F-BC41-8F3B103C47F7}"/>
              </a:ext>
            </a:extLst>
          </p:cNvPr>
          <p:cNvPicPr/>
          <p:nvPr/>
        </p:nvPicPr>
        <p:blipFill>
          <a:blip r:embed="rId3"/>
          <a:stretch>
            <a:fillRect/>
          </a:stretch>
        </p:blipFill>
        <p:spPr>
          <a:xfrm>
            <a:off x="2572856" y="548320"/>
            <a:ext cx="2362599" cy="3252083"/>
          </a:xfrm>
          <a:prstGeom prst="rect">
            <a:avLst/>
          </a:prstGeom>
        </p:spPr>
      </p:pic>
      <p:pic>
        <p:nvPicPr>
          <p:cNvPr id="15" name="Picture 14">
            <a:extLst>
              <a:ext uri="{FF2B5EF4-FFF2-40B4-BE49-F238E27FC236}">
                <a16:creationId xmlns:a16="http://schemas.microsoft.com/office/drawing/2014/main" id="{58F9313D-F7D0-48B1-8F51-21D1ECCD9E16}"/>
              </a:ext>
            </a:extLst>
          </p:cNvPr>
          <p:cNvPicPr/>
          <p:nvPr/>
        </p:nvPicPr>
        <p:blipFill>
          <a:blip r:embed="rId4"/>
          <a:stretch>
            <a:fillRect/>
          </a:stretch>
        </p:blipFill>
        <p:spPr>
          <a:xfrm>
            <a:off x="5034629" y="561020"/>
            <a:ext cx="2362599" cy="3239384"/>
          </a:xfrm>
          <a:prstGeom prst="rect">
            <a:avLst/>
          </a:prstGeom>
        </p:spPr>
      </p:pic>
      <p:pic>
        <p:nvPicPr>
          <p:cNvPr id="16" name="Picture 15">
            <a:extLst>
              <a:ext uri="{FF2B5EF4-FFF2-40B4-BE49-F238E27FC236}">
                <a16:creationId xmlns:a16="http://schemas.microsoft.com/office/drawing/2014/main" id="{41CC91C3-462D-4F99-A391-BBA40FDA81E0}"/>
              </a:ext>
            </a:extLst>
          </p:cNvPr>
          <p:cNvPicPr/>
          <p:nvPr/>
        </p:nvPicPr>
        <p:blipFill>
          <a:blip r:embed="rId5"/>
          <a:stretch>
            <a:fillRect/>
          </a:stretch>
        </p:blipFill>
        <p:spPr>
          <a:xfrm>
            <a:off x="7496403" y="561017"/>
            <a:ext cx="2273240" cy="3239385"/>
          </a:xfrm>
          <a:prstGeom prst="rect">
            <a:avLst/>
          </a:prstGeom>
        </p:spPr>
      </p:pic>
      <p:pic>
        <p:nvPicPr>
          <p:cNvPr id="17" name="Picture 16">
            <a:extLst>
              <a:ext uri="{FF2B5EF4-FFF2-40B4-BE49-F238E27FC236}">
                <a16:creationId xmlns:a16="http://schemas.microsoft.com/office/drawing/2014/main" id="{5EFAF283-93C8-4351-A701-462B0439708F}"/>
              </a:ext>
            </a:extLst>
          </p:cNvPr>
          <p:cNvPicPr/>
          <p:nvPr/>
        </p:nvPicPr>
        <p:blipFill>
          <a:blip r:embed="rId6"/>
          <a:stretch>
            <a:fillRect/>
          </a:stretch>
        </p:blipFill>
        <p:spPr>
          <a:xfrm>
            <a:off x="9868818" y="561017"/>
            <a:ext cx="2220867" cy="3239386"/>
          </a:xfrm>
          <a:prstGeom prst="rect">
            <a:avLst/>
          </a:prstGeom>
        </p:spPr>
      </p:pic>
    </p:spTree>
    <p:extLst>
      <p:ext uri="{BB962C8B-B14F-4D97-AF65-F5344CB8AC3E}">
        <p14:creationId xmlns:p14="http://schemas.microsoft.com/office/powerpoint/2010/main" val="1227217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monsters</a:t>
            </a:r>
          </a:p>
        </p:txBody>
      </p:sp>
      <p:pic>
        <p:nvPicPr>
          <p:cNvPr id="2" name="Picture 1">
            <a:extLst>
              <a:ext uri="{FF2B5EF4-FFF2-40B4-BE49-F238E27FC236}">
                <a16:creationId xmlns:a16="http://schemas.microsoft.com/office/drawing/2014/main" id="{A34B8D6C-CA88-4311-8088-77C2595D9EA6}"/>
              </a:ext>
            </a:extLst>
          </p:cNvPr>
          <p:cNvPicPr>
            <a:picLocks noChangeAspect="1"/>
          </p:cNvPicPr>
          <p:nvPr/>
        </p:nvPicPr>
        <p:blipFill>
          <a:blip r:embed="rId2"/>
          <a:stretch>
            <a:fillRect/>
          </a:stretch>
        </p:blipFill>
        <p:spPr>
          <a:xfrm>
            <a:off x="1612642" y="83700"/>
            <a:ext cx="7847617" cy="4813101"/>
          </a:xfrm>
          <a:prstGeom prst="rect">
            <a:avLst/>
          </a:prstGeom>
        </p:spPr>
      </p:pic>
    </p:spTree>
    <p:extLst>
      <p:ext uri="{BB962C8B-B14F-4D97-AF65-F5344CB8AC3E}">
        <p14:creationId xmlns:p14="http://schemas.microsoft.com/office/powerpoint/2010/main" val="3856841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items</a:t>
            </a:r>
          </a:p>
        </p:txBody>
      </p:sp>
      <p:pic>
        <p:nvPicPr>
          <p:cNvPr id="10" name="Picture 9">
            <a:extLst>
              <a:ext uri="{FF2B5EF4-FFF2-40B4-BE49-F238E27FC236}">
                <a16:creationId xmlns:a16="http://schemas.microsoft.com/office/drawing/2014/main" id="{492A5FEA-FF24-4DB1-BCAF-02DB97C75530}"/>
              </a:ext>
            </a:extLst>
          </p:cNvPr>
          <p:cNvPicPr/>
          <p:nvPr/>
        </p:nvPicPr>
        <p:blipFill>
          <a:blip r:embed="rId2"/>
          <a:stretch>
            <a:fillRect/>
          </a:stretch>
        </p:blipFill>
        <p:spPr>
          <a:xfrm>
            <a:off x="148993" y="548320"/>
            <a:ext cx="2320042" cy="3267184"/>
          </a:xfrm>
          <a:prstGeom prst="rect">
            <a:avLst/>
          </a:prstGeom>
        </p:spPr>
      </p:pic>
      <p:pic>
        <p:nvPicPr>
          <p:cNvPr id="2" name="Picture 1">
            <a:extLst>
              <a:ext uri="{FF2B5EF4-FFF2-40B4-BE49-F238E27FC236}">
                <a16:creationId xmlns:a16="http://schemas.microsoft.com/office/drawing/2014/main" id="{40D6775C-CE9B-46DA-B299-C15EEACD7159}"/>
              </a:ext>
            </a:extLst>
          </p:cNvPr>
          <p:cNvPicPr>
            <a:picLocks noChangeAspect="1"/>
          </p:cNvPicPr>
          <p:nvPr/>
        </p:nvPicPr>
        <p:blipFill>
          <a:blip r:embed="rId3"/>
          <a:stretch>
            <a:fillRect/>
          </a:stretch>
        </p:blipFill>
        <p:spPr>
          <a:xfrm>
            <a:off x="4996721" y="556890"/>
            <a:ext cx="2236733" cy="3258614"/>
          </a:xfrm>
          <a:prstGeom prst="rect">
            <a:avLst/>
          </a:prstGeom>
        </p:spPr>
      </p:pic>
      <p:pic>
        <p:nvPicPr>
          <p:cNvPr id="5" name="Picture 4">
            <a:extLst>
              <a:ext uri="{FF2B5EF4-FFF2-40B4-BE49-F238E27FC236}">
                <a16:creationId xmlns:a16="http://schemas.microsoft.com/office/drawing/2014/main" id="{36E937AF-E0F2-4F0B-B2A4-F122CA47F57D}"/>
              </a:ext>
            </a:extLst>
          </p:cNvPr>
          <p:cNvPicPr>
            <a:picLocks noChangeAspect="1"/>
          </p:cNvPicPr>
          <p:nvPr/>
        </p:nvPicPr>
        <p:blipFill>
          <a:blip r:embed="rId4"/>
          <a:stretch>
            <a:fillRect/>
          </a:stretch>
        </p:blipFill>
        <p:spPr>
          <a:xfrm>
            <a:off x="2572857" y="556891"/>
            <a:ext cx="2320042" cy="3258614"/>
          </a:xfrm>
          <a:prstGeom prst="rect">
            <a:avLst/>
          </a:prstGeom>
        </p:spPr>
      </p:pic>
      <p:pic>
        <p:nvPicPr>
          <p:cNvPr id="6" name="Picture 5">
            <a:extLst>
              <a:ext uri="{FF2B5EF4-FFF2-40B4-BE49-F238E27FC236}">
                <a16:creationId xmlns:a16="http://schemas.microsoft.com/office/drawing/2014/main" id="{4F73A537-F3BD-47F9-83F3-265724FF67D5}"/>
              </a:ext>
            </a:extLst>
          </p:cNvPr>
          <p:cNvPicPr>
            <a:picLocks noChangeAspect="1"/>
          </p:cNvPicPr>
          <p:nvPr/>
        </p:nvPicPr>
        <p:blipFill>
          <a:blip r:embed="rId5"/>
          <a:stretch>
            <a:fillRect/>
          </a:stretch>
        </p:blipFill>
        <p:spPr>
          <a:xfrm>
            <a:off x="7337276" y="548320"/>
            <a:ext cx="2423864" cy="3267184"/>
          </a:xfrm>
          <a:prstGeom prst="rect">
            <a:avLst/>
          </a:prstGeom>
        </p:spPr>
      </p:pic>
      <p:pic>
        <p:nvPicPr>
          <p:cNvPr id="7" name="Picture 6">
            <a:extLst>
              <a:ext uri="{FF2B5EF4-FFF2-40B4-BE49-F238E27FC236}">
                <a16:creationId xmlns:a16="http://schemas.microsoft.com/office/drawing/2014/main" id="{B79F2744-F37D-4DFA-8DF6-917BEE2F8E17}"/>
              </a:ext>
            </a:extLst>
          </p:cNvPr>
          <p:cNvPicPr>
            <a:picLocks noChangeAspect="1"/>
          </p:cNvPicPr>
          <p:nvPr/>
        </p:nvPicPr>
        <p:blipFill>
          <a:blip r:embed="rId6"/>
          <a:stretch>
            <a:fillRect/>
          </a:stretch>
        </p:blipFill>
        <p:spPr>
          <a:xfrm>
            <a:off x="9864962" y="548320"/>
            <a:ext cx="2240010" cy="3267184"/>
          </a:xfrm>
          <a:prstGeom prst="rect">
            <a:avLst/>
          </a:prstGeom>
        </p:spPr>
      </p:pic>
    </p:spTree>
    <p:extLst>
      <p:ext uri="{BB962C8B-B14F-4D97-AF65-F5344CB8AC3E}">
        <p14:creationId xmlns:p14="http://schemas.microsoft.com/office/powerpoint/2010/main" val="2960533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items</a:t>
            </a:r>
          </a:p>
        </p:txBody>
      </p:sp>
      <p:pic>
        <p:nvPicPr>
          <p:cNvPr id="4" name="Picture 3">
            <a:extLst>
              <a:ext uri="{FF2B5EF4-FFF2-40B4-BE49-F238E27FC236}">
                <a16:creationId xmlns:a16="http://schemas.microsoft.com/office/drawing/2014/main" id="{6C34FF77-C02B-479E-90D4-4E3E7D38D332}"/>
              </a:ext>
            </a:extLst>
          </p:cNvPr>
          <p:cNvPicPr>
            <a:picLocks noChangeAspect="1"/>
          </p:cNvPicPr>
          <p:nvPr/>
        </p:nvPicPr>
        <p:blipFill>
          <a:blip r:embed="rId2"/>
          <a:stretch>
            <a:fillRect/>
          </a:stretch>
        </p:blipFill>
        <p:spPr>
          <a:xfrm>
            <a:off x="1764937" y="0"/>
            <a:ext cx="7894702" cy="4950397"/>
          </a:xfrm>
          <a:prstGeom prst="rect">
            <a:avLst/>
          </a:prstGeom>
        </p:spPr>
      </p:pic>
    </p:spTree>
    <p:extLst>
      <p:ext uri="{BB962C8B-B14F-4D97-AF65-F5344CB8AC3E}">
        <p14:creationId xmlns:p14="http://schemas.microsoft.com/office/powerpoint/2010/main" val="2088088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Scores</a:t>
            </a:r>
          </a:p>
        </p:txBody>
      </p:sp>
      <p:pic>
        <p:nvPicPr>
          <p:cNvPr id="4" name="Picture 3">
            <a:extLst>
              <a:ext uri="{FF2B5EF4-FFF2-40B4-BE49-F238E27FC236}">
                <a16:creationId xmlns:a16="http://schemas.microsoft.com/office/drawing/2014/main" id="{2022CECF-7E2A-4B4D-BD1A-63FB0D670015}"/>
              </a:ext>
            </a:extLst>
          </p:cNvPr>
          <p:cNvPicPr>
            <a:picLocks noChangeAspect="1"/>
          </p:cNvPicPr>
          <p:nvPr/>
        </p:nvPicPr>
        <p:blipFill>
          <a:blip r:embed="rId2"/>
          <a:stretch>
            <a:fillRect/>
          </a:stretch>
        </p:blipFill>
        <p:spPr>
          <a:xfrm>
            <a:off x="128480" y="556890"/>
            <a:ext cx="2258947" cy="3258614"/>
          </a:xfrm>
          <a:prstGeom prst="rect">
            <a:avLst/>
          </a:prstGeom>
        </p:spPr>
      </p:pic>
      <p:pic>
        <p:nvPicPr>
          <p:cNvPr id="8" name="Picture 7">
            <a:extLst>
              <a:ext uri="{FF2B5EF4-FFF2-40B4-BE49-F238E27FC236}">
                <a16:creationId xmlns:a16="http://schemas.microsoft.com/office/drawing/2014/main" id="{1385ABE6-6467-4A27-9CB1-7DA92EE2C4F5}"/>
              </a:ext>
            </a:extLst>
          </p:cNvPr>
          <p:cNvPicPr>
            <a:picLocks noChangeAspect="1"/>
          </p:cNvPicPr>
          <p:nvPr/>
        </p:nvPicPr>
        <p:blipFill>
          <a:blip r:embed="rId3"/>
          <a:stretch>
            <a:fillRect/>
          </a:stretch>
        </p:blipFill>
        <p:spPr>
          <a:xfrm>
            <a:off x="2479532" y="556890"/>
            <a:ext cx="2383881" cy="3258614"/>
          </a:xfrm>
          <a:prstGeom prst="rect">
            <a:avLst/>
          </a:prstGeom>
        </p:spPr>
      </p:pic>
      <p:pic>
        <p:nvPicPr>
          <p:cNvPr id="9" name="Picture 8">
            <a:extLst>
              <a:ext uri="{FF2B5EF4-FFF2-40B4-BE49-F238E27FC236}">
                <a16:creationId xmlns:a16="http://schemas.microsoft.com/office/drawing/2014/main" id="{169A3476-B6A8-44A6-836D-C621364402F3}"/>
              </a:ext>
            </a:extLst>
          </p:cNvPr>
          <p:cNvPicPr>
            <a:picLocks noChangeAspect="1"/>
          </p:cNvPicPr>
          <p:nvPr/>
        </p:nvPicPr>
        <p:blipFill>
          <a:blip r:embed="rId4"/>
          <a:stretch>
            <a:fillRect/>
          </a:stretch>
        </p:blipFill>
        <p:spPr>
          <a:xfrm>
            <a:off x="4944810" y="556890"/>
            <a:ext cx="2352061" cy="3267184"/>
          </a:xfrm>
          <a:prstGeom prst="rect">
            <a:avLst/>
          </a:prstGeom>
        </p:spPr>
      </p:pic>
      <p:pic>
        <p:nvPicPr>
          <p:cNvPr id="11" name="Picture 10">
            <a:extLst>
              <a:ext uri="{FF2B5EF4-FFF2-40B4-BE49-F238E27FC236}">
                <a16:creationId xmlns:a16="http://schemas.microsoft.com/office/drawing/2014/main" id="{617B60B9-E550-4361-A8CD-B3BF7C5891E5}"/>
              </a:ext>
            </a:extLst>
          </p:cNvPr>
          <p:cNvPicPr>
            <a:picLocks noChangeAspect="1"/>
          </p:cNvPicPr>
          <p:nvPr/>
        </p:nvPicPr>
        <p:blipFill>
          <a:blip r:embed="rId5"/>
          <a:stretch>
            <a:fillRect/>
          </a:stretch>
        </p:blipFill>
        <p:spPr>
          <a:xfrm>
            <a:off x="7388976" y="539750"/>
            <a:ext cx="2383881" cy="3275754"/>
          </a:xfrm>
          <a:prstGeom prst="rect">
            <a:avLst/>
          </a:prstGeom>
        </p:spPr>
      </p:pic>
      <p:pic>
        <p:nvPicPr>
          <p:cNvPr id="12" name="Picture 11">
            <a:extLst>
              <a:ext uri="{FF2B5EF4-FFF2-40B4-BE49-F238E27FC236}">
                <a16:creationId xmlns:a16="http://schemas.microsoft.com/office/drawing/2014/main" id="{1B0E2BF7-6701-4700-981C-1893539EC6E7}"/>
              </a:ext>
            </a:extLst>
          </p:cNvPr>
          <p:cNvPicPr>
            <a:picLocks noChangeAspect="1"/>
          </p:cNvPicPr>
          <p:nvPr/>
        </p:nvPicPr>
        <p:blipFill>
          <a:blip r:embed="rId6"/>
          <a:stretch>
            <a:fillRect/>
          </a:stretch>
        </p:blipFill>
        <p:spPr>
          <a:xfrm>
            <a:off x="9822434" y="539750"/>
            <a:ext cx="2286593" cy="3284324"/>
          </a:xfrm>
          <a:prstGeom prst="rect">
            <a:avLst/>
          </a:prstGeom>
        </p:spPr>
      </p:pic>
    </p:spTree>
    <p:extLst>
      <p:ext uri="{BB962C8B-B14F-4D97-AF65-F5344CB8AC3E}">
        <p14:creationId xmlns:p14="http://schemas.microsoft.com/office/powerpoint/2010/main" val="1591571606"/>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30BB134F00247408B88B07BFBE89148" ma:contentTypeVersion="7" ma:contentTypeDescription="Create a new document." ma:contentTypeScope="" ma:versionID="150afbf4e83c66a7bcf6fa7b117d3369">
  <xsd:schema xmlns:xsd="http://www.w3.org/2001/XMLSchema" xmlns:xs="http://www.w3.org/2001/XMLSchema" xmlns:p="http://schemas.microsoft.com/office/2006/metadata/properties" xmlns:ns3="7bc78a84-811f-435f-a2fc-dbdb934e394b" xmlns:ns4="66c60ad8-a47b-4d5b-9a06-5ff919410aa3" targetNamespace="http://schemas.microsoft.com/office/2006/metadata/properties" ma:root="true" ma:fieldsID="9d85e9162e8349784be28f6f95402569" ns3:_="" ns4:_="">
    <xsd:import namespace="7bc78a84-811f-435f-a2fc-dbdb934e394b"/>
    <xsd:import namespace="66c60ad8-a47b-4d5b-9a06-5ff919410aa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c78a84-811f-435f-a2fc-dbdb934e39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6c60ad8-a47b-4d5b-9a06-5ff919410aa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719E110-2C0B-457C-B384-D2805679FAE5}">
  <ds:schemaRefs>
    <ds:schemaRef ds:uri="http://schemas.microsoft.com/sharepoint/v3/contenttype/forms"/>
  </ds:schemaRefs>
</ds:datastoreItem>
</file>

<file path=customXml/itemProps2.xml><?xml version="1.0" encoding="utf-8"?>
<ds:datastoreItem xmlns:ds="http://schemas.openxmlformats.org/officeDocument/2006/customXml" ds:itemID="{E5FA67F2-F2E1-474B-AB22-4B7EB59F9C7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838B5FD-1E22-4BE7-A7D5-5408FD9788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c78a84-811f-435f-a2fc-dbdb934e394b"/>
    <ds:schemaRef ds:uri="66c60ad8-a47b-4d5b-9a06-5ff919410a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213</Words>
  <Application>Microsoft Office PowerPoint</Application>
  <PresentationFormat>Widescreen</PresentationFormat>
  <Paragraphs>27</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Bookman Old Style</vt:lpstr>
      <vt:lpstr>Calibri</vt:lpstr>
      <vt:lpstr>Franklin Gothic Book</vt:lpstr>
      <vt:lpstr>1_RetrospectVTI</vt:lpstr>
      <vt:lpstr>Decoders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Technical 1.  Wireframing techniques 2.  CRUDI operations 3.  Technique to switch between mock and SQL Databases 4.   Publish and subscribe technique for events  Others 1. Team collaboration  What would we do differently next time? 1. Better communication 2. Better Styling on the pages   What would we teach others? 1. Be organized from the beginning. 2. Before writing a single line of code have a meeting:  a. Decide on communication medium.  b. Decide on weekly meeting.  c. Set your deadlines before the real deadline.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Decoders</dc:title>
  <dc:creator/>
  <cp:lastModifiedBy/>
  <cp:revision>90</cp:revision>
  <dcterms:created xsi:type="dcterms:W3CDTF">2020-02-22T05:06:52Z</dcterms:created>
  <dcterms:modified xsi:type="dcterms:W3CDTF">2020-02-25T19:01:20Z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0x010100B30BB134F00247408B88B07BFBE89148</vt:lpwstr>
  </property>
</Properties>
</file>